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3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57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90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3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633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08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38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9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2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5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2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3D826-4B3F-4582-AE60-883554BA5F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D6467-5D09-4BDB-96AE-5522A87CF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11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155700"/>
            <a:ext cx="5943600" cy="455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4697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690563"/>
            <a:ext cx="5934075" cy="548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574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738" y="0"/>
            <a:ext cx="54365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588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1663700"/>
            <a:ext cx="5934075" cy="353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1165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1352550"/>
            <a:ext cx="5934075" cy="415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1343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1109663"/>
            <a:ext cx="5934075" cy="464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160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1238250"/>
            <a:ext cx="5934075" cy="438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8087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2489200"/>
            <a:ext cx="5934075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153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1371600"/>
            <a:ext cx="5934075" cy="411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5112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314325"/>
            <a:ext cx="5934075" cy="623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296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Edson, Kathleen</dc:creator>
  <cp:lastModifiedBy>Getman, Briana</cp:lastModifiedBy>
  <cp:revision>2</cp:revision>
  <dcterms:created xsi:type="dcterms:W3CDTF">2013-06-21T15:27:07Z</dcterms:created>
  <dcterms:modified xsi:type="dcterms:W3CDTF">2018-08-23T16:18:29Z</dcterms:modified>
</cp:coreProperties>
</file>